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2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525646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9146584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3329523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6400868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519891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5420028"/>
      </p:ext>
    </p:extLst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062492"/>
      </p:ext>
    </p:extLst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0394048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497737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012673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5667457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791521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5811527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8950519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0772661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1142745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2365377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B344D1EB-4C76-4DC8-9571-C50CA06718CC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F2F4B59-3B8D-45D5-9BE9-9B3A342F71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1707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  <p:sldLayoutId id="2147484034" r:id="rId17"/>
  </p:sldLayoutIdLst>
  <p:transition spd="slow">
    <p:split orient="vert"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04DA6-0CC2-3A9F-9641-19E4A4314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807" y="503117"/>
            <a:ext cx="10918385" cy="4145089"/>
          </a:xfrm>
          <a:gradFill flip="none" rotWithShape="1">
            <a:gsLst>
              <a:gs pos="0">
                <a:schemeClr val="accent3">
                  <a:tint val="96000"/>
                  <a:lumMod val="104000"/>
                </a:schemeClr>
              </a:gs>
              <a:gs pos="100000">
                <a:schemeClr val="accent3">
                  <a:shade val="90000"/>
                  <a:lumMod val="9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sz="96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DHL QUIZ</a:t>
            </a:r>
            <a:br>
              <a:rPr lang="en-IN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</a:br>
            <a:r>
              <a:rPr lang="en-IN" sz="89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31</a:t>
            </a:r>
            <a:r>
              <a:rPr lang="en-IN" sz="8900" b="1" baseline="300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ST</a:t>
            </a:r>
            <a:r>
              <a:rPr lang="en-IN" sz="89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 DECEMBER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5D9B4-5E94-CF39-ACBB-91264055A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83" y="5305016"/>
            <a:ext cx="9440034" cy="1049867"/>
          </a:xfrm>
          <a:gradFill flip="none" rotWithShape="1">
            <a:gsLst>
              <a:gs pos="0">
                <a:schemeClr val="accent2">
                  <a:lumMod val="67000"/>
                </a:schemeClr>
              </a:gs>
              <a:gs pos="87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5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MISCELLANEOUS &amp; SPORTS</a:t>
            </a:r>
          </a:p>
        </p:txBody>
      </p:sp>
    </p:spTree>
    <p:extLst>
      <p:ext uri="{BB962C8B-B14F-4D97-AF65-F5344CB8AC3E}">
        <p14:creationId xmlns:p14="http://schemas.microsoft.com/office/powerpoint/2010/main" val="3058697764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AB586-0AFA-538A-DDAD-7AE140408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942" y="449179"/>
            <a:ext cx="11759468" cy="970450"/>
          </a:xfrm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chemeClr val="tx1"/>
                </a:solidFill>
                <a:latin typeface="+mn-lt"/>
              </a:rPr>
              <a:t>Q.5.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+mn-lt"/>
              </a:rPr>
              <a:t>  Which Sport is Performed by the Legend “Muhammad Ali”?</a:t>
            </a:r>
            <a:endParaRPr lang="en-IN" sz="6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D0304-850B-42C5-2922-BB98E210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279" y="2478407"/>
            <a:ext cx="10353762" cy="405875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6000" b="1" i="0" dirty="0">
                <a:solidFill>
                  <a:schemeClr val="tx1"/>
                </a:solidFill>
                <a:effectLst/>
                <a:latin typeface="+mj-lt"/>
              </a:rPr>
              <a:t>a) Weight Lifting</a:t>
            </a:r>
            <a:br>
              <a:rPr lang="en-US" sz="6000" b="1" dirty="0">
                <a:solidFill>
                  <a:schemeClr val="tx1"/>
                </a:solidFill>
                <a:latin typeface="+mj-lt"/>
              </a:rPr>
            </a:br>
            <a:r>
              <a:rPr lang="en-US" sz="6000" b="1" i="0" dirty="0">
                <a:solidFill>
                  <a:schemeClr val="tx1"/>
                </a:solidFill>
                <a:effectLst/>
                <a:latin typeface="+mj-lt"/>
              </a:rPr>
              <a:t>b) </a:t>
            </a:r>
            <a:r>
              <a:rPr lang="en-US" sz="6000" b="1" i="0" dirty="0" err="1">
                <a:solidFill>
                  <a:schemeClr val="tx1"/>
                </a:solidFill>
                <a:effectLst/>
                <a:latin typeface="+mj-lt"/>
              </a:rPr>
              <a:t>Swiming</a:t>
            </a:r>
            <a:br>
              <a:rPr lang="en-US" sz="6000" b="1" dirty="0">
                <a:solidFill>
                  <a:schemeClr val="tx1"/>
                </a:solidFill>
                <a:latin typeface="+mj-lt"/>
              </a:rPr>
            </a:br>
            <a:r>
              <a:rPr lang="en-US" sz="6000" b="1" i="0" dirty="0">
                <a:solidFill>
                  <a:schemeClr val="tx1"/>
                </a:solidFill>
                <a:effectLst/>
                <a:latin typeface="+mj-lt"/>
              </a:rPr>
              <a:t>c) Boxing</a:t>
            </a:r>
            <a:br>
              <a:rPr lang="en-US" sz="6000" b="1" dirty="0">
                <a:solidFill>
                  <a:schemeClr val="tx1"/>
                </a:solidFill>
                <a:latin typeface="+mj-lt"/>
              </a:rPr>
            </a:br>
            <a:r>
              <a:rPr lang="en-US" sz="6000" b="1" i="0" dirty="0">
                <a:solidFill>
                  <a:schemeClr val="tx1"/>
                </a:solidFill>
                <a:effectLst/>
                <a:latin typeface="+mj-lt"/>
              </a:rPr>
              <a:t>d) Shooting</a:t>
            </a:r>
            <a:endParaRPr lang="en-IN" sz="6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16092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FD31E2-AF14-1F01-CAE8-43AF1A597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458550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  <a:latin typeface="+mn-lt"/>
              </a:rPr>
              <a:t>c) Boxing</a:t>
            </a:r>
            <a:endParaRPr lang="en-IN" sz="9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5874327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28E9C-4C8B-1744-C72B-01CA7D6C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4577" y="1102845"/>
            <a:ext cx="12401153" cy="970450"/>
          </a:xfrm>
        </p:spPr>
        <p:txBody>
          <a:bodyPr>
            <a:noAutofit/>
          </a:bodyPr>
          <a:lstStyle/>
          <a:p>
            <a:r>
              <a:rPr lang="en-IN" sz="5000" b="1" dirty="0">
                <a:solidFill>
                  <a:schemeClr val="tx1"/>
                </a:solidFill>
              </a:rPr>
              <a:t>Q.6.</a:t>
            </a:r>
            <a:r>
              <a:rPr lang="en-US" sz="5000" b="1" i="0" dirty="0">
                <a:solidFill>
                  <a:schemeClr val="tx1"/>
                </a:solidFill>
                <a:effectLst/>
              </a:rPr>
              <a:t> Which player made Cricket World Cup history by notching up their 50th ODI century? </a:t>
            </a:r>
            <a:br>
              <a:rPr lang="en-US" sz="5000" b="1" i="0" dirty="0">
                <a:solidFill>
                  <a:schemeClr val="tx1"/>
                </a:solidFill>
                <a:effectLst/>
              </a:rPr>
            </a:br>
            <a:endParaRPr lang="en-IN" sz="5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E3174-FB8C-21B6-4727-C5CB7A6A8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532" y="2799249"/>
            <a:ext cx="10353762" cy="4058751"/>
          </a:xfrm>
        </p:spPr>
        <p:txBody>
          <a:bodyPr/>
          <a:lstStyle/>
          <a:p>
            <a:pPr marL="36900" indent="0" algn="l">
              <a:buNone/>
            </a:pPr>
            <a:r>
              <a:rPr lang="en-IN" sz="4800" b="1" i="0" dirty="0">
                <a:solidFill>
                  <a:schemeClr val="tx1"/>
                </a:solidFill>
                <a:effectLst/>
                <a:latin typeface="+mj-lt"/>
              </a:rPr>
              <a:t>a) Sachin Tendulkar</a:t>
            </a:r>
          </a:p>
          <a:p>
            <a:pPr marL="36900" indent="0" algn="l">
              <a:buNone/>
            </a:pPr>
            <a:r>
              <a:rPr lang="en-IN" sz="4800" b="1" i="0" dirty="0">
                <a:solidFill>
                  <a:schemeClr val="tx1"/>
                </a:solidFill>
                <a:effectLst/>
                <a:latin typeface="+mj-lt"/>
              </a:rPr>
              <a:t>b) Ricky Ponting</a:t>
            </a:r>
          </a:p>
          <a:p>
            <a:pPr marL="36900" indent="0" algn="l">
              <a:buNone/>
            </a:pPr>
            <a:r>
              <a:rPr lang="en-IN" sz="4800" b="1" i="0" dirty="0">
                <a:solidFill>
                  <a:schemeClr val="tx1"/>
                </a:solidFill>
                <a:effectLst/>
                <a:latin typeface="+mj-lt"/>
              </a:rPr>
              <a:t>c) Virat Kohli</a:t>
            </a:r>
          </a:p>
          <a:p>
            <a:pPr marL="36900" indent="0" algn="l">
              <a:buNone/>
            </a:pPr>
            <a:r>
              <a:rPr lang="en-IN" sz="4800" b="1" i="0" dirty="0">
                <a:solidFill>
                  <a:schemeClr val="tx1"/>
                </a:solidFill>
                <a:effectLst/>
                <a:latin typeface="+mj-lt"/>
              </a:rPr>
              <a:t>d) AB de Villiers</a:t>
            </a:r>
          </a:p>
          <a:p>
            <a:pPr marL="3690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57738954"/>
      </p:ext>
    </p:extLst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6EB6B4-F63B-E8CB-A357-0549EFF08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943775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</a:rPr>
              <a:t>c) Virat Kohli</a:t>
            </a:r>
            <a:endParaRPr lang="en-IN" sz="9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499820"/>
      </p:ext>
    </p:extLst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592C4-2F82-19FB-320E-DA69BA5F9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27" y="304800"/>
            <a:ext cx="10353762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</a:rPr>
              <a:t>Q.7.</a:t>
            </a:r>
            <a:r>
              <a:rPr lang="en-IN" sz="6600" b="1" i="0" dirty="0">
                <a:solidFill>
                  <a:schemeClr val="tx1"/>
                </a:solidFill>
                <a:effectLst/>
              </a:rPr>
              <a:t> Diet is the name of</a:t>
            </a:r>
            <a:endParaRPr lang="en-IN" sz="6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509ED-40B6-96EF-A430-B0EDDD8AB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973081"/>
            <a:ext cx="10353762" cy="4058751"/>
          </a:xfrm>
        </p:spPr>
        <p:txBody>
          <a:bodyPr>
            <a:noAutofit/>
          </a:bodyPr>
          <a:lstStyle/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Canada’s Parliament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Australia’s Parliament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Japan’s Parliament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5500369"/>
      </p:ext>
    </p:extLst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3A6982-1A88-617E-0E70-D6A5B5F49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65684"/>
            <a:ext cx="1193593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c) Japan’s Parliament</a:t>
            </a:r>
          </a:p>
        </p:txBody>
      </p:sp>
    </p:spTree>
    <p:extLst>
      <p:ext uri="{BB962C8B-B14F-4D97-AF65-F5344CB8AC3E}">
        <p14:creationId xmlns:p14="http://schemas.microsoft.com/office/powerpoint/2010/main" val="3423955666"/>
      </p:ext>
    </p:extLst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FCE17-9FBF-D4E7-6737-4815DCC6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1879" y="581575"/>
            <a:ext cx="12385110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  <a:latin typeface="+mn-lt"/>
              </a:rPr>
              <a:t>Q.8. </a:t>
            </a:r>
            <a:r>
              <a:rPr lang="en-US" sz="6600" b="1" i="0" dirty="0">
                <a:solidFill>
                  <a:schemeClr val="tx1"/>
                </a:solidFill>
                <a:effectLst/>
                <a:latin typeface="+mn-lt"/>
              </a:rPr>
              <a:t>Indian Air Force Academy is located in:</a:t>
            </a:r>
            <a:endParaRPr lang="en-IN" sz="6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923F-2AF8-710E-CBCF-3F233F1E7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74" y="2438301"/>
            <a:ext cx="10353762" cy="4058751"/>
          </a:xfrm>
        </p:spPr>
        <p:txBody>
          <a:bodyPr>
            <a:noAutofit/>
          </a:bodyPr>
          <a:lstStyle/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Hyderabad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Coimbatore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Kakinada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Mumbai</a:t>
            </a:r>
          </a:p>
        </p:txBody>
      </p:sp>
    </p:spTree>
    <p:extLst>
      <p:ext uri="{BB962C8B-B14F-4D97-AF65-F5344CB8AC3E}">
        <p14:creationId xmlns:p14="http://schemas.microsoft.com/office/powerpoint/2010/main" val="2326827026"/>
      </p:ext>
    </p:extLst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ED46B7-36C3-19EB-F580-76852B22B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630905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</a:rPr>
              <a:t>a) </a:t>
            </a:r>
            <a:r>
              <a:rPr lang="en-IN" sz="9600" b="1" dirty="0">
                <a:solidFill>
                  <a:schemeClr val="tx1"/>
                </a:solidFill>
                <a:effectLst/>
              </a:rPr>
              <a:t>Hyderabad</a:t>
            </a:r>
          </a:p>
        </p:txBody>
      </p:sp>
    </p:spTree>
    <p:extLst>
      <p:ext uri="{BB962C8B-B14F-4D97-AF65-F5344CB8AC3E}">
        <p14:creationId xmlns:p14="http://schemas.microsoft.com/office/powerpoint/2010/main" val="1396729192"/>
      </p:ext>
    </p:extLst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A61B0-3F99-FA66-7650-C1C99FFB8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30442"/>
            <a:ext cx="11470710" cy="970450"/>
          </a:xfrm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chemeClr val="tx1"/>
                </a:solidFill>
              </a:rPr>
              <a:t>Q.9.</a:t>
            </a:r>
            <a:r>
              <a:rPr lang="en-US" sz="6000" b="1" i="0" dirty="0">
                <a:solidFill>
                  <a:schemeClr val="tx1"/>
                </a:solidFill>
                <a:effectLst/>
              </a:rPr>
              <a:t> The largest freshwater lake in India is ?</a:t>
            </a:r>
            <a:br>
              <a:rPr lang="en-US" sz="6000" b="1" dirty="0">
                <a:solidFill>
                  <a:schemeClr val="tx1"/>
                </a:solidFill>
              </a:rPr>
            </a:br>
            <a:endParaRPr lang="en-IN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BDB86-11F7-8C98-7583-599BD316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474" y="2293923"/>
            <a:ext cx="10353762" cy="4058751"/>
          </a:xfrm>
        </p:spPr>
        <p:txBody>
          <a:bodyPr>
            <a:noAutofit/>
          </a:bodyPr>
          <a:lstStyle/>
          <a:p>
            <a:pPr marL="951300" indent="-914400" algn="l">
              <a:buFont typeface="+mj-lt"/>
              <a:buAutoNum type="alphaLcParenR"/>
            </a:pPr>
            <a: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  <a:t>Dal Lake</a:t>
            </a:r>
          </a:p>
          <a:p>
            <a:pPr marL="951300" indent="-914400">
              <a:buFont typeface="+mj-lt"/>
              <a:buAutoNum type="alphaLcParenR"/>
            </a:pPr>
            <a: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  <a:t>Powai Lake</a:t>
            </a:r>
            <a:endParaRPr lang="en-US" sz="5400" b="1" dirty="0">
              <a:solidFill>
                <a:schemeClr val="tx1"/>
              </a:solidFill>
              <a:effectLst/>
              <a:latin typeface="+mj-lt"/>
            </a:endParaRPr>
          </a:p>
          <a:p>
            <a:pPr marL="951300" indent="-914400">
              <a:buFont typeface="+mj-lt"/>
              <a:buAutoNum type="alphaLcParenR"/>
            </a:pPr>
            <a:r>
              <a:rPr lang="en-US" sz="5400" b="1" i="0" dirty="0" err="1">
                <a:solidFill>
                  <a:schemeClr val="tx1"/>
                </a:solidFill>
                <a:effectLst/>
                <a:latin typeface="+mj-lt"/>
              </a:rPr>
              <a:t>Wular</a:t>
            </a:r>
            <a: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  <a:t> Lake</a:t>
            </a:r>
          </a:p>
          <a:p>
            <a:pPr marL="951300" indent="-914400">
              <a:buFont typeface="+mj-lt"/>
              <a:buAutoNum type="alphaLcParenR"/>
            </a:pPr>
            <a:r>
              <a:rPr lang="en-US" sz="5400" b="1" i="0" dirty="0" err="1">
                <a:solidFill>
                  <a:schemeClr val="tx1"/>
                </a:solidFill>
                <a:effectLst/>
                <a:latin typeface="+mj-lt"/>
              </a:rPr>
              <a:t>Chilka</a:t>
            </a:r>
            <a: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  <a:t> Lake</a:t>
            </a:r>
            <a:b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</a:br>
            <a:br>
              <a:rPr lang="en-US" sz="5400" b="1" i="0" dirty="0">
                <a:solidFill>
                  <a:schemeClr val="tx1"/>
                </a:solidFill>
                <a:effectLst/>
                <a:latin typeface="+mj-lt"/>
              </a:rPr>
            </a:br>
            <a:endParaRPr lang="en-IN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45495"/>
      </p:ext>
    </p:extLst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9B2220-EE9D-C4B5-6DC9-A4F9CAC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458550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c) </a:t>
            </a:r>
            <a:r>
              <a:rPr lang="en-IN" sz="9600" b="1" dirty="0" err="1">
                <a:solidFill>
                  <a:schemeClr val="tx1"/>
                </a:solidFill>
                <a:effectLst/>
              </a:rPr>
              <a:t>Wular</a:t>
            </a:r>
            <a:r>
              <a:rPr lang="en-IN" sz="9600" b="1" dirty="0">
                <a:solidFill>
                  <a:schemeClr val="tx1"/>
                </a:solidFill>
                <a:effectLst/>
              </a:rPr>
              <a:t> Lake </a:t>
            </a:r>
          </a:p>
        </p:txBody>
      </p:sp>
    </p:spTree>
    <p:extLst>
      <p:ext uri="{BB962C8B-B14F-4D97-AF65-F5344CB8AC3E}">
        <p14:creationId xmlns:p14="http://schemas.microsoft.com/office/powerpoint/2010/main" val="1650383129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55DB5-BC68-3FF4-3883-4EBF5D121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69" y="456072"/>
            <a:ext cx="11987461" cy="1171825"/>
          </a:xfrm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chemeClr val="tx1"/>
                </a:solidFill>
                <a:latin typeface="+mn-lt"/>
              </a:rPr>
              <a:t>Q.1.</a:t>
            </a:r>
            <a:r>
              <a:rPr lang="en-US" sz="6000" b="1" dirty="0">
                <a:solidFill>
                  <a:schemeClr val="tx1"/>
                </a:solidFill>
                <a:latin typeface="+mn-lt"/>
              </a:rPr>
              <a:t> When is National Sports Day celebrated in India ?</a:t>
            </a:r>
            <a:endParaRPr lang="en-IN" sz="6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7114A-CF49-846D-2D21-98707B5D5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27" y="2561248"/>
            <a:ext cx="9601196" cy="3318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000" b="1" dirty="0">
                <a:solidFill>
                  <a:schemeClr val="tx1"/>
                </a:solidFill>
              </a:rPr>
              <a:t>A) 15th August</a:t>
            </a:r>
            <a:br>
              <a:rPr lang="en-US" sz="5000" b="1" dirty="0">
                <a:solidFill>
                  <a:schemeClr val="tx1"/>
                </a:solidFill>
              </a:rPr>
            </a:br>
            <a:r>
              <a:rPr lang="en-US" sz="5000" b="1" dirty="0">
                <a:solidFill>
                  <a:schemeClr val="tx1"/>
                </a:solidFill>
              </a:rPr>
              <a:t>B) 26th January</a:t>
            </a:r>
            <a:br>
              <a:rPr lang="en-US" sz="5000" b="1" dirty="0">
                <a:solidFill>
                  <a:schemeClr val="tx1"/>
                </a:solidFill>
              </a:rPr>
            </a:br>
            <a:r>
              <a:rPr lang="en-US" sz="5000" b="1" dirty="0">
                <a:solidFill>
                  <a:schemeClr val="tx1"/>
                </a:solidFill>
              </a:rPr>
              <a:t>C) 29th August</a:t>
            </a:r>
            <a:br>
              <a:rPr lang="en-US" sz="5000" b="1" dirty="0">
                <a:solidFill>
                  <a:schemeClr val="tx1"/>
                </a:solidFill>
              </a:rPr>
            </a:br>
            <a:r>
              <a:rPr lang="en-US" sz="5000" b="1" dirty="0">
                <a:solidFill>
                  <a:schemeClr val="tx1"/>
                </a:solidFill>
              </a:rPr>
              <a:t>D) 2nd October</a:t>
            </a:r>
            <a:endParaRPr lang="en-IN" sz="5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478371"/>
      </p:ext>
    </p:extLst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EF7F-3691-23CD-D50C-04E5BBD7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9179"/>
            <a:ext cx="11919284" cy="970450"/>
          </a:xfrm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chemeClr val="tx1"/>
                </a:solidFill>
              </a:rPr>
              <a:t>Q.10. 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__Roboto_Flex_7e91eb"/>
              </a:rPr>
              <a:t>Who introduced English </a:t>
            </a:r>
            <a:r>
              <a:rPr lang="en-US" sz="6000" b="1" i="0" dirty="0">
                <a:solidFill>
                  <a:schemeClr val="tx1"/>
                </a:solidFill>
                <a:effectLst/>
              </a:rPr>
              <a:t>education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__Roboto_Flex_7e91eb"/>
              </a:rPr>
              <a:t> in India ?</a:t>
            </a:r>
            <a:endParaRPr lang="en-IN" sz="6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62727-2EEE-B557-08C3-D5597FBBE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037" y="2350070"/>
            <a:ext cx="10353762" cy="4058751"/>
          </a:xfrm>
        </p:spPr>
        <p:txBody>
          <a:bodyPr>
            <a:noAutofit/>
          </a:bodyPr>
          <a:lstStyle/>
          <a:p>
            <a:pPr marL="494100" indent="-457200">
              <a:buFont typeface="+mj-lt"/>
              <a:buAutoNum type="alphaLcParenR"/>
            </a:pPr>
            <a:r>
              <a:rPr lang="en-IN" sz="5400" b="1" dirty="0" err="1">
                <a:solidFill>
                  <a:schemeClr val="tx1"/>
                </a:solidFill>
                <a:effectLst/>
              </a:rPr>
              <a:t>Cornwalis</a:t>
            </a:r>
            <a:endParaRPr lang="en-IN" sz="5400" b="1" dirty="0">
              <a:solidFill>
                <a:schemeClr val="tx1"/>
              </a:solidFill>
              <a:effectLst/>
            </a:endParaRP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Rippon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Dalhousie</a:t>
            </a:r>
          </a:p>
          <a:p>
            <a:pPr marL="494100" indent="-457200">
              <a:buFont typeface="+mj-lt"/>
              <a:buAutoNum type="alphaLcParenR"/>
            </a:pPr>
            <a:r>
              <a:rPr lang="en-IN" sz="5400" b="1" dirty="0">
                <a:solidFill>
                  <a:schemeClr val="tx1"/>
                </a:solidFill>
                <a:effectLst/>
              </a:rPr>
              <a:t>William </a:t>
            </a:r>
            <a:r>
              <a:rPr lang="en-IN" sz="5400" b="1" dirty="0" err="1">
                <a:solidFill>
                  <a:schemeClr val="tx1"/>
                </a:solidFill>
                <a:effectLst/>
              </a:rPr>
              <a:t>Bemtinck</a:t>
            </a:r>
            <a:endParaRPr lang="en-IN" sz="54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230181"/>
      </p:ext>
    </p:extLst>
  </p:cSld>
  <p:clrMapOvr>
    <a:masterClrMapping/>
  </p:clrMapOvr>
  <p:transition spd="slow"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602CD2-477F-A774-0E66-4E56138B4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81" y="2458550"/>
            <a:ext cx="11823637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d) William Bentinck</a:t>
            </a:r>
          </a:p>
        </p:txBody>
      </p:sp>
    </p:spTree>
    <p:extLst>
      <p:ext uri="{BB962C8B-B14F-4D97-AF65-F5344CB8AC3E}">
        <p14:creationId xmlns:p14="http://schemas.microsoft.com/office/powerpoint/2010/main" val="2757744697"/>
      </p:ext>
    </p:extLst>
  </p:cSld>
  <p:clrMapOvr>
    <a:masterClrMapping/>
  </p:clrMapOvr>
  <p:transition spd="slow">
    <p:split orient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9D311-B2AF-B393-A5F4-00486A591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2867" y="1909011"/>
            <a:ext cx="12737734" cy="970450"/>
          </a:xfrm>
        </p:spPr>
        <p:txBody>
          <a:bodyPr>
            <a:noAutofit/>
          </a:bodyPr>
          <a:lstStyle/>
          <a:p>
            <a:r>
              <a:rPr lang="en-IN" sz="7000" b="1" dirty="0">
                <a:solidFill>
                  <a:schemeClr val="tx1"/>
                </a:solidFill>
              </a:rPr>
              <a:t>Q.11.</a:t>
            </a:r>
            <a:r>
              <a:rPr lang="en-US" sz="7000" b="1" i="0" dirty="0">
                <a:solidFill>
                  <a:schemeClr val="tx1"/>
                </a:solidFill>
                <a:effectLst/>
              </a:rPr>
              <a:t> Which country won the World Test Championship 2023?</a:t>
            </a:r>
            <a:endParaRPr lang="en-IN" sz="7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89616"/>
      </p:ext>
    </p:extLst>
  </p:cSld>
  <p:clrMapOvr>
    <a:masterClrMapping/>
  </p:clrMapOvr>
  <p:transition spd="slow">
    <p:split orient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D4D1A-F2FD-6010-5628-F66D17E63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458550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AUSTRALIA</a:t>
            </a:r>
          </a:p>
        </p:txBody>
      </p:sp>
    </p:spTree>
    <p:extLst>
      <p:ext uri="{BB962C8B-B14F-4D97-AF65-F5344CB8AC3E}">
        <p14:creationId xmlns:p14="http://schemas.microsoft.com/office/powerpoint/2010/main" val="2564878181"/>
      </p:ext>
    </p:extLst>
  </p:cSld>
  <p:clrMapOvr>
    <a:masterClrMapping/>
  </p:clrMapOvr>
  <p:transition spd="slow">
    <p:split orient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D49A6-576E-197B-D77D-ECCBA431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79" y="1748590"/>
            <a:ext cx="11631131" cy="970450"/>
          </a:xfrm>
        </p:spPr>
        <p:txBody>
          <a:bodyPr>
            <a:noAutofit/>
          </a:bodyPr>
          <a:lstStyle/>
          <a:p>
            <a:r>
              <a:rPr lang="en-IN" sz="8000" b="1" dirty="0">
                <a:solidFill>
                  <a:schemeClr val="tx1"/>
                </a:solidFill>
              </a:rPr>
              <a:t>Q.12.</a:t>
            </a:r>
            <a:r>
              <a:rPr lang="en-US" sz="8000" b="1" i="0" dirty="0">
                <a:solidFill>
                  <a:schemeClr val="tx1"/>
                </a:solidFill>
                <a:effectLst/>
              </a:rPr>
              <a:t> Who among the following is known as '</a:t>
            </a:r>
            <a:r>
              <a:rPr lang="en-US" sz="8000" b="1" i="0" dirty="0" err="1">
                <a:solidFill>
                  <a:schemeClr val="tx1"/>
                </a:solidFill>
                <a:effectLst/>
              </a:rPr>
              <a:t>Payyoli</a:t>
            </a:r>
            <a:r>
              <a:rPr lang="en-US" sz="8000" b="1" i="0" dirty="0">
                <a:solidFill>
                  <a:schemeClr val="tx1"/>
                </a:solidFill>
                <a:effectLst/>
              </a:rPr>
              <a:t> Express'?</a:t>
            </a:r>
            <a:endParaRPr lang="en-IN" sz="8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41179"/>
      </p:ext>
    </p:extLst>
  </p:cSld>
  <p:clrMapOvr>
    <a:masterClrMapping/>
  </p:clrMapOvr>
  <p:transition spd="slow">
    <p:split orient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276A-EA62-A397-41FF-44D193972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294021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spc="300" dirty="0">
                <a:solidFill>
                  <a:schemeClr val="tx1"/>
                </a:solidFill>
                <a:effectLst/>
              </a:rPr>
              <a:t>P.T.USHA</a:t>
            </a:r>
          </a:p>
        </p:txBody>
      </p:sp>
    </p:spTree>
    <p:extLst>
      <p:ext uri="{BB962C8B-B14F-4D97-AF65-F5344CB8AC3E}">
        <p14:creationId xmlns:p14="http://schemas.microsoft.com/office/powerpoint/2010/main" val="2325664499"/>
      </p:ext>
    </p:extLst>
  </p:cSld>
  <p:clrMapOvr>
    <a:masterClrMapping/>
  </p:clrMapOvr>
  <p:transition spd="slow">
    <p:split orient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56700-0D97-2EF5-B995-DDD115453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71" y="2458550"/>
            <a:ext cx="11374457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</a:rPr>
              <a:t>Q.13.</a:t>
            </a:r>
            <a:r>
              <a:rPr lang="en-US" sz="6600" b="1" i="0" dirty="0">
                <a:solidFill>
                  <a:schemeClr val="tx1"/>
                </a:solidFill>
                <a:effectLst/>
              </a:rPr>
              <a:t> World's fastest sprinter Usain Bolt belongs to which country?</a:t>
            </a:r>
            <a:endParaRPr lang="en-IN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704418"/>
      </p:ext>
    </p:extLst>
  </p:cSld>
  <p:clrMapOvr>
    <a:masterClrMapping/>
  </p:clrMapOvr>
  <p:transition spd="slow">
    <p:split orient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4EF96-0636-B58D-FD7A-9CC084556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342148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JAMAICA</a:t>
            </a:r>
          </a:p>
        </p:txBody>
      </p:sp>
    </p:spTree>
    <p:extLst>
      <p:ext uri="{BB962C8B-B14F-4D97-AF65-F5344CB8AC3E}">
        <p14:creationId xmlns:p14="http://schemas.microsoft.com/office/powerpoint/2010/main" val="1859581156"/>
      </p:ext>
    </p:extLst>
  </p:cSld>
  <p:clrMapOvr>
    <a:masterClrMapping/>
  </p:clrMapOvr>
  <p:transition spd="slow">
    <p:split orient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A1417-27C2-0414-3E10-E210F3CA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39" y="1732548"/>
            <a:ext cx="11855721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</a:rPr>
              <a:t>Q.14.</a:t>
            </a:r>
            <a:r>
              <a:rPr lang="en-US" sz="6600" b="1" i="0" dirty="0">
                <a:solidFill>
                  <a:schemeClr val="tx1"/>
                </a:solidFill>
                <a:effectLst/>
              </a:rPr>
              <a:t>  In the context of the Internet, what is the full form of a URL?</a:t>
            </a:r>
            <a:endParaRPr lang="en-IN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036598"/>
      </p:ext>
    </p:extLst>
  </p:cSld>
  <p:clrMapOvr>
    <a:masterClrMapping/>
  </p:clrMapOvr>
  <p:transition spd="slow">
    <p:split orient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5C872-E9A0-7433-1AC3-98A39DF34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277979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</a:rPr>
              <a:t>UNIFORM RESOURCE LOCATOR</a:t>
            </a:r>
            <a:endParaRPr lang="en-IN" sz="9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83028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062CB6-27DE-7187-DFC5-B60D69A62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55" y="1921045"/>
            <a:ext cx="10018713" cy="1752599"/>
          </a:xfrm>
        </p:spPr>
        <p:txBody>
          <a:bodyPr>
            <a:normAutofit/>
          </a:bodyPr>
          <a:lstStyle/>
          <a:p>
            <a:r>
              <a:rPr lang="en-IN" sz="9600" b="1" dirty="0">
                <a:solidFill>
                  <a:schemeClr val="tx1"/>
                </a:solidFill>
                <a:latin typeface="+mn-lt"/>
              </a:rPr>
              <a:t>C) 29th August</a:t>
            </a:r>
          </a:p>
        </p:txBody>
      </p:sp>
    </p:spTree>
    <p:extLst>
      <p:ext uri="{BB962C8B-B14F-4D97-AF65-F5344CB8AC3E}">
        <p14:creationId xmlns:p14="http://schemas.microsoft.com/office/powerpoint/2010/main" val="3748250838"/>
      </p:ext>
    </p:extLst>
  </p:cSld>
  <p:clrMapOvr>
    <a:masterClrMapping/>
  </p:clrMapOvr>
  <p:transition spd="slow">
    <p:split orient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33E87-B3D2-7E80-4F1A-58A102D7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24" y="2458550"/>
            <a:ext cx="12096352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</a:rPr>
              <a:t>Q.15.</a:t>
            </a:r>
            <a:r>
              <a:rPr lang="en-US" sz="6600" b="1" i="0" dirty="0">
                <a:solidFill>
                  <a:schemeClr val="tx1"/>
                </a:solidFill>
                <a:effectLst/>
              </a:rPr>
              <a:t>  Parakram Diwas is celebrated on the birth anniversary of which famous historical figure ?</a:t>
            </a:r>
            <a:endParaRPr lang="en-IN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4998"/>
      </p:ext>
    </p:extLst>
  </p:cSld>
  <p:clrMapOvr>
    <a:masterClrMapping/>
  </p:clrMapOvr>
  <p:transition spd="slow">
    <p:split orient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A633E-0ED9-A26B-9545-AC59A88D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29390" y="1491916"/>
            <a:ext cx="13250779" cy="970450"/>
          </a:xfrm>
        </p:spPr>
        <p:txBody>
          <a:bodyPr>
            <a:noAutofit/>
          </a:bodyPr>
          <a:lstStyle/>
          <a:p>
            <a:r>
              <a:rPr lang="en-IN" sz="8500" b="1" i="0" dirty="0">
                <a:solidFill>
                  <a:schemeClr val="tx1"/>
                </a:solidFill>
                <a:effectLst/>
                <a:latin typeface="+mn-lt"/>
              </a:rPr>
              <a:t>Netaji Subhash Chandra Bose</a:t>
            </a:r>
            <a:endParaRPr lang="en-IN" sz="85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9981651"/>
      </p:ext>
    </p:extLst>
  </p:cSld>
  <p:clrMapOvr>
    <a:masterClrMapping/>
  </p:clrMapOvr>
  <p:transition spd="slow">
    <p:split orient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E109-4087-32BD-FBC8-F9C26947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953" y="1780674"/>
            <a:ext cx="10353762" cy="970450"/>
          </a:xfrm>
        </p:spPr>
        <p:txBody>
          <a:bodyPr>
            <a:noAutofit/>
          </a:bodyPr>
          <a:lstStyle/>
          <a:p>
            <a:r>
              <a:rPr lang="en-IN" sz="6600" b="1" dirty="0">
                <a:solidFill>
                  <a:schemeClr val="tx1"/>
                </a:solidFill>
                <a:latin typeface="+mn-lt"/>
              </a:rPr>
              <a:t>Q16.</a:t>
            </a:r>
            <a:r>
              <a:rPr lang="en-US" sz="6600" b="1" i="0" dirty="0">
                <a:solidFill>
                  <a:schemeClr val="tx1"/>
                </a:solidFill>
                <a:effectLst/>
                <a:latin typeface="+mn-lt"/>
              </a:rPr>
              <a:t> Who is the author of the book </a:t>
            </a:r>
            <a:br>
              <a:rPr lang="en-US" sz="6600" b="1" i="0" dirty="0">
                <a:solidFill>
                  <a:schemeClr val="tx1"/>
                </a:solidFill>
                <a:effectLst/>
                <a:latin typeface="+mn-lt"/>
              </a:rPr>
            </a:br>
            <a:r>
              <a:rPr lang="en-US" sz="6600" b="1" i="1" dirty="0">
                <a:solidFill>
                  <a:schemeClr val="tx1"/>
                </a:solidFill>
                <a:effectLst/>
                <a:latin typeface="+mn-lt"/>
              </a:rPr>
              <a:t>'Fearless Governance’ </a:t>
            </a:r>
            <a:r>
              <a:rPr lang="en-US" sz="6600" b="1" i="0" dirty="0">
                <a:solidFill>
                  <a:schemeClr val="tx1"/>
                </a:solidFill>
                <a:effectLst/>
                <a:latin typeface="+mn-lt"/>
              </a:rPr>
              <a:t>?</a:t>
            </a:r>
            <a:endParaRPr lang="en-IN" sz="6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11669"/>
      </p:ext>
    </p:extLst>
  </p:cSld>
  <p:clrMapOvr>
    <a:masterClrMapping/>
  </p:clrMapOvr>
  <p:transition spd="slow">
    <p:split orient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D5622-7B59-5118-1E68-7924A0C74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197769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KIRAN BEDI</a:t>
            </a:r>
          </a:p>
        </p:txBody>
      </p:sp>
    </p:spTree>
    <p:extLst>
      <p:ext uri="{BB962C8B-B14F-4D97-AF65-F5344CB8AC3E}">
        <p14:creationId xmlns:p14="http://schemas.microsoft.com/office/powerpoint/2010/main" val="2085582003"/>
      </p:ext>
    </p:extLst>
  </p:cSld>
  <p:clrMapOvr>
    <a:masterClrMapping/>
  </p:clrMapOvr>
  <p:transition spd="slow">
    <p:split orient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CD27D-22B7-0276-A8E7-281086724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80" y="1925053"/>
            <a:ext cx="10952039" cy="970450"/>
          </a:xfrm>
        </p:spPr>
        <p:txBody>
          <a:bodyPr>
            <a:noAutofit/>
          </a:bodyPr>
          <a:lstStyle/>
          <a:p>
            <a:r>
              <a:rPr lang="en-IN" sz="7200" b="1" dirty="0">
                <a:solidFill>
                  <a:schemeClr val="tx1"/>
                </a:solidFill>
              </a:rPr>
              <a:t>Q.17.</a:t>
            </a:r>
            <a:r>
              <a:rPr lang="en-US" sz="7200" b="1" i="0" dirty="0">
                <a:solidFill>
                  <a:schemeClr val="tx1"/>
                </a:solidFill>
                <a:effectLst/>
              </a:rPr>
              <a:t> What do you call a time span of one thousand years? </a:t>
            </a:r>
            <a:endParaRPr lang="en-IN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69015"/>
      </p:ext>
    </p:extLst>
  </p:cSld>
  <p:clrMapOvr>
    <a:masterClrMapping/>
  </p:clrMapOvr>
  <p:transition spd="slow">
    <p:split orient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8D2D0-0FBE-AAEE-C421-87EC74092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695073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MILLENIUM</a:t>
            </a:r>
          </a:p>
        </p:txBody>
      </p:sp>
    </p:spTree>
    <p:extLst>
      <p:ext uri="{BB962C8B-B14F-4D97-AF65-F5344CB8AC3E}">
        <p14:creationId xmlns:p14="http://schemas.microsoft.com/office/powerpoint/2010/main" val="3142986586"/>
      </p:ext>
    </p:extLst>
  </p:cSld>
  <p:clrMapOvr>
    <a:masterClrMapping/>
  </p:clrMapOvr>
  <p:transition spd="slow">
    <p:split orient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31F28-BC3A-0856-280A-F52D502D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32" y="2943775"/>
            <a:ext cx="10353762" cy="970450"/>
          </a:xfrm>
        </p:spPr>
        <p:txBody>
          <a:bodyPr>
            <a:noAutofit/>
          </a:bodyPr>
          <a:lstStyle/>
          <a:p>
            <a:r>
              <a:rPr lang="en-IN" sz="8800" b="1" dirty="0">
                <a:solidFill>
                  <a:schemeClr val="tx1"/>
                </a:solidFill>
              </a:rPr>
              <a:t>Q.18.</a:t>
            </a:r>
            <a:r>
              <a:rPr lang="en-US" sz="8800" b="1" i="0" dirty="0">
                <a:solidFill>
                  <a:schemeClr val="tx1"/>
                </a:solidFill>
                <a:effectLst/>
              </a:rPr>
              <a:t> Where is the Great Barrier Reef located?</a:t>
            </a:r>
            <a:br>
              <a:rPr lang="en-US" sz="8800" b="1" i="0" dirty="0">
                <a:solidFill>
                  <a:schemeClr val="tx1"/>
                </a:solidFill>
                <a:effectLst/>
              </a:rPr>
            </a:br>
            <a:endParaRPr lang="en-IN" sz="8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127397"/>
      </p:ext>
    </p:extLst>
  </p:cSld>
  <p:clrMapOvr>
    <a:masterClrMapping/>
  </p:clrMapOvr>
  <p:transition spd="slow">
    <p:split orient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1DFD0-BCEB-FA0B-D5FC-26F5B775A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791326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AUSTRALIA</a:t>
            </a:r>
          </a:p>
        </p:txBody>
      </p:sp>
    </p:spTree>
    <p:extLst>
      <p:ext uri="{BB962C8B-B14F-4D97-AF65-F5344CB8AC3E}">
        <p14:creationId xmlns:p14="http://schemas.microsoft.com/office/powerpoint/2010/main" val="285234550"/>
      </p:ext>
    </p:extLst>
  </p:cSld>
  <p:clrMapOvr>
    <a:masterClrMapping/>
  </p:clrMapOvr>
  <p:transition spd="slow">
    <p:split orient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BA648-9B11-59E5-7F0E-4ACC0A1F9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785" y="2101516"/>
            <a:ext cx="10925278" cy="970450"/>
          </a:xfrm>
        </p:spPr>
        <p:txBody>
          <a:bodyPr>
            <a:noAutofit/>
          </a:bodyPr>
          <a:lstStyle/>
          <a:p>
            <a:r>
              <a:rPr lang="en-IN" sz="7200" b="1" dirty="0">
                <a:solidFill>
                  <a:schemeClr val="tx1"/>
                </a:solidFill>
                <a:latin typeface="+mn-lt"/>
              </a:rPr>
              <a:t>Q.19.</a:t>
            </a:r>
            <a:r>
              <a:rPr lang="en-US" sz="7200" b="1" i="0" dirty="0">
                <a:solidFill>
                  <a:schemeClr val="tx1"/>
                </a:solidFill>
                <a:effectLst/>
                <a:latin typeface="+mn-lt"/>
              </a:rPr>
              <a:t>  Name the scientist who first used a glass prism to obtain the spectrum of sunlight -</a:t>
            </a:r>
            <a:endParaRPr lang="en-IN" sz="72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586046"/>
      </p:ext>
    </p:extLst>
  </p:cSld>
  <p:clrMapOvr>
    <a:masterClrMapping/>
  </p:clrMapOvr>
  <p:transition spd="slow">
    <p:split orient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5BD0F-C47B-2B5A-11E4-3B1A0AF49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133600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SIR ISAAC NEWTON</a:t>
            </a:r>
          </a:p>
        </p:txBody>
      </p:sp>
    </p:spTree>
    <p:extLst>
      <p:ext uri="{BB962C8B-B14F-4D97-AF65-F5344CB8AC3E}">
        <p14:creationId xmlns:p14="http://schemas.microsoft.com/office/powerpoint/2010/main" val="2433917599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D2B1F-9C2D-827E-2DF4-C4EBF7FB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79362" y="516913"/>
            <a:ext cx="12950724" cy="1080938"/>
          </a:xfrm>
        </p:spPr>
        <p:txBody>
          <a:bodyPr>
            <a:noAutofit/>
          </a:bodyPr>
          <a:lstStyle/>
          <a:p>
            <a:r>
              <a:rPr lang="en-IN" sz="4500" b="1" dirty="0">
                <a:solidFill>
                  <a:schemeClr val="tx1"/>
                </a:solidFill>
                <a:effectLst/>
              </a:rPr>
              <a:t>Q.2.</a:t>
            </a:r>
            <a:r>
              <a:rPr lang="en-US" sz="4500" b="1" dirty="0">
                <a:solidFill>
                  <a:schemeClr val="tx1"/>
                </a:solidFill>
                <a:effectLst/>
              </a:rPr>
              <a:t> Who is the current President of the Indian Olympic Association (IOA) as of 2023</a:t>
            </a:r>
            <a:r>
              <a:rPr lang="en-US" sz="4500" b="1" dirty="0">
                <a:effectLst/>
              </a:rPr>
              <a:t>?</a:t>
            </a:r>
            <a:endParaRPr lang="en-IN" sz="4500" b="1" dirty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1B37D-6E19-536F-1E09-9E8D9989B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833" y="2508805"/>
            <a:ext cx="9601196" cy="33189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5000" b="1" dirty="0">
                <a:solidFill>
                  <a:schemeClr val="tx1"/>
                </a:solidFill>
              </a:rPr>
              <a:t>A) Sachin Tendulkar</a:t>
            </a:r>
            <a:br>
              <a:rPr lang="en-IN" sz="5000" b="1" dirty="0">
                <a:solidFill>
                  <a:schemeClr val="tx1"/>
                </a:solidFill>
              </a:rPr>
            </a:br>
            <a:r>
              <a:rPr lang="en-IN" sz="5000" b="1" dirty="0">
                <a:solidFill>
                  <a:schemeClr val="tx1"/>
                </a:solidFill>
              </a:rPr>
              <a:t>B) Abhinav Bindra</a:t>
            </a:r>
            <a:br>
              <a:rPr lang="en-IN" sz="5000" b="1" dirty="0">
                <a:solidFill>
                  <a:schemeClr val="tx1"/>
                </a:solidFill>
              </a:rPr>
            </a:br>
            <a:r>
              <a:rPr lang="en-IN" sz="5000" b="1" dirty="0">
                <a:solidFill>
                  <a:schemeClr val="tx1"/>
                </a:solidFill>
              </a:rPr>
              <a:t>C) P. T. Usha</a:t>
            </a:r>
            <a:br>
              <a:rPr lang="en-IN" sz="5000" b="1" dirty="0">
                <a:solidFill>
                  <a:schemeClr val="tx1"/>
                </a:solidFill>
              </a:rPr>
            </a:br>
            <a:r>
              <a:rPr lang="en-IN" sz="5000" b="1" dirty="0">
                <a:solidFill>
                  <a:schemeClr val="tx1"/>
                </a:solidFill>
              </a:rPr>
              <a:t>D) P. V. Sindhu</a:t>
            </a:r>
          </a:p>
        </p:txBody>
      </p:sp>
    </p:spTree>
    <p:extLst>
      <p:ext uri="{BB962C8B-B14F-4D97-AF65-F5344CB8AC3E}">
        <p14:creationId xmlns:p14="http://schemas.microsoft.com/office/powerpoint/2010/main" val="2726263865"/>
      </p:ext>
    </p:extLst>
  </p:cSld>
  <p:clrMapOvr>
    <a:masterClrMapping/>
  </p:clrMapOvr>
  <p:transition spd="slow">
    <p:split orient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B3801-3B00-3F0F-2749-3FD8E211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4892" y="1941095"/>
            <a:ext cx="12641784" cy="970450"/>
          </a:xfrm>
        </p:spPr>
        <p:txBody>
          <a:bodyPr>
            <a:noAutofit/>
          </a:bodyPr>
          <a:lstStyle/>
          <a:p>
            <a:r>
              <a:rPr lang="en-IN" sz="8800" b="1" dirty="0">
                <a:solidFill>
                  <a:schemeClr val="tx1"/>
                </a:solidFill>
                <a:latin typeface="+mn-lt"/>
              </a:rPr>
              <a:t>Q.20.</a:t>
            </a:r>
            <a:r>
              <a:rPr lang="en-US" sz="8800" b="1" i="0" dirty="0">
                <a:solidFill>
                  <a:schemeClr val="tx1"/>
                </a:solidFill>
                <a:effectLst/>
                <a:latin typeface="+mn-lt"/>
              </a:rPr>
              <a:t>  Nobel Prizes are distributed annually at </a:t>
            </a:r>
            <a:r>
              <a:rPr lang="en-US" sz="8800" b="1" dirty="0">
                <a:solidFill>
                  <a:schemeClr val="tx1"/>
                </a:solidFill>
                <a:effectLst/>
                <a:latin typeface="+mn-lt"/>
              </a:rPr>
              <a:t>which place</a:t>
            </a:r>
            <a:endParaRPr lang="en-IN" sz="88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8855825"/>
      </p:ext>
    </p:extLst>
  </p:cSld>
  <p:clrMapOvr>
    <a:masterClrMapping/>
  </p:clrMapOvr>
  <p:transition spd="slow">
    <p:split orient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6D13B-AB5E-E3E6-553E-EE34162A6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759242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dirty="0">
                <a:solidFill>
                  <a:schemeClr val="tx1"/>
                </a:solidFill>
                <a:effectLst/>
              </a:rPr>
              <a:t>STOCKHOLM</a:t>
            </a:r>
          </a:p>
        </p:txBody>
      </p:sp>
    </p:spTree>
    <p:extLst>
      <p:ext uri="{BB962C8B-B14F-4D97-AF65-F5344CB8AC3E}">
        <p14:creationId xmlns:p14="http://schemas.microsoft.com/office/powerpoint/2010/main" val="2140703807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3668D1-F7F3-F246-E506-9DB0BA0D2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216" y="2165685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  <a:latin typeface="+mn-lt"/>
              </a:rPr>
              <a:t>C) P. T. Usha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4647685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0F23F-FC6B-BA9F-1170-4AD1D782C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2817"/>
            <a:ext cx="12063663" cy="970450"/>
          </a:xfrm>
        </p:spPr>
        <p:txBody>
          <a:bodyPr>
            <a:noAutofit/>
          </a:bodyPr>
          <a:lstStyle/>
          <a:p>
            <a:r>
              <a:rPr lang="en-IN" sz="4800" b="1" dirty="0">
                <a:solidFill>
                  <a:schemeClr val="tx1"/>
                </a:solidFill>
              </a:rPr>
              <a:t>Q.3.</a:t>
            </a:r>
            <a:r>
              <a:rPr lang="en-US" sz="4800" b="1" i="0" dirty="0">
                <a:solidFill>
                  <a:schemeClr val="tx1"/>
                </a:solidFill>
                <a:effectLst/>
              </a:rPr>
              <a:t>  Who is the current Minister of Youth Affairs and Sports in India as of 2023?</a:t>
            </a:r>
            <a:endParaRPr lang="en-IN" sz="4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768E0-09A4-C5F5-D665-A3C993692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27" y="2277881"/>
            <a:ext cx="10353762" cy="405875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IN" sz="5400" b="1" i="0" dirty="0">
                <a:solidFill>
                  <a:schemeClr val="tx1"/>
                </a:solidFill>
                <a:effectLst/>
              </a:rPr>
              <a:t>A) </a:t>
            </a:r>
            <a:r>
              <a:rPr lang="en-IN" sz="5400" b="1" i="0" dirty="0" err="1">
                <a:solidFill>
                  <a:schemeClr val="tx1"/>
                </a:solidFill>
                <a:effectLst/>
              </a:rPr>
              <a:t>Rajyavardhan</a:t>
            </a:r>
            <a:r>
              <a:rPr lang="en-IN" sz="5400" b="1" i="0" dirty="0">
                <a:solidFill>
                  <a:schemeClr val="tx1"/>
                </a:solidFill>
                <a:effectLst/>
              </a:rPr>
              <a:t> Singh Rathore</a:t>
            </a:r>
            <a:br>
              <a:rPr lang="en-IN" sz="5400" b="1" dirty="0">
                <a:solidFill>
                  <a:schemeClr val="tx1"/>
                </a:solidFill>
              </a:rPr>
            </a:br>
            <a:r>
              <a:rPr lang="en-IN" sz="5400" b="1" i="0" dirty="0">
                <a:solidFill>
                  <a:schemeClr val="tx1"/>
                </a:solidFill>
                <a:effectLst/>
              </a:rPr>
              <a:t>B) Kiren Rijiju</a:t>
            </a:r>
            <a:br>
              <a:rPr lang="en-IN" sz="5400" b="1" dirty="0">
                <a:solidFill>
                  <a:schemeClr val="tx1"/>
                </a:solidFill>
              </a:rPr>
            </a:br>
            <a:r>
              <a:rPr lang="en-IN" sz="5400" b="1" i="0" dirty="0">
                <a:solidFill>
                  <a:schemeClr val="tx1"/>
                </a:solidFill>
                <a:effectLst/>
              </a:rPr>
              <a:t>C) Anurag Thakur</a:t>
            </a:r>
            <a:br>
              <a:rPr lang="en-IN" sz="5400" b="1" dirty="0">
                <a:solidFill>
                  <a:schemeClr val="tx1"/>
                </a:solidFill>
              </a:rPr>
            </a:br>
            <a:r>
              <a:rPr lang="en-IN" sz="5400" b="1" i="0" dirty="0">
                <a:solidFill>
                  <a:schemeClr val="tx1"/>
                </a:solidFill>
                <a:effectLst/>
              </a:rPr>
              <a:t>D) Piyush Goyal</a:t>
            </a:r>
            <a:endParaRPr lang="en-IN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58310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808F26-177E-4C1C-2367-0F6805772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342148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  <a:latin typeface="+mn-lt"/>
              </a:rPr>
              <a:t>C) Anurag Thakur</a:t>
            </a:r>
            <a:endParaRPr lang="en-IN" sz="9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5822802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B43E2-BE68-5873-8503-FECCD87D2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9179"/>
            <a:ext cx="11984058" cy="970450"/>
          </a:xfrm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chemeClr val="tx1"/>
                </a:solidFill>
                <a:latin typeface="+mn-lt"/>
              </a:rPr>
              <a:t>Q.4.</a:t>
            </a:r>
            <a:r>
              <a:rPr lang="en-US" sz="6000" b="1" i="0" dirty="0">
                <a:solidFill>
                  <a:schemeClr val="tx1"/>
                </a:solidFill>
                <a:effectLst/>
                <a:latin typeface="+mn-lt"/>
              </a:rPr>
              <a:t>  Which Country won the first FIFA World Cup?</a:t>
            </a:r>
            <a:endParaRPr lang="en-IN" sz="6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94DD4-02F5-1C5F-B8D4-7350DEFA6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53" y="2350070"/>
            <a:ext cx="10353762" cy="4058751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IN" sz="6000" b="1" i="0" dirty="0">
                <a:solidFill>
                  <a:schemeClr val="tx1"/>
                </a:solidFill>
                <a:effectLst/>
              </a:rPr>
              <a:t>a) Argentina</a:t>
            </a:r>
            <a:br>
              <a:rPr lang="en-IN" sz="6000" b="1" dirty="0">
                <a:solidFill>
                  <a:schemeClr val="tx1"/>
                </a:solidFill>
              </a:rPr>
            </a:br>
            <a:r>
              <a:rPr lang="en-IN" sz="6000" b="1" i="0" dirty="0">
                <a:solidFill>
                  <a:schemeClr val="tx1"/>
                </a:solidFill>
                <a:effectLst/>
              </a:rPr>
              <a:t>b) Uruguay</a:t>
            </a:r>
            <a:br>
              <a:rPr lang="en-IN" sz="6000" b="1" dirty="0">
                <a:solidFill>
                  <a:schemeClr val="tx1"/>
                </a:solidFill>
              </a:rPr>
            </a:br>
            <a:r>
              <a:rPr lang="en-IN" sz="6000" b="1" i="0" dirty="0">
                <a:solidFill>
                  <a:schemeClr val="tx1"/>
                </a:solidFill>
                <a:effectLst/>
              </a:rPr>
              <a:t>c) Italy</a:t>
            </a:r>
            <a:br>
              <a:rPr lang="en-IN" sz="6000" b="1" dirty="0">
                <a:solidFill>
                  <a:schemeClr val="tx1"/>
                </a:solidFill>
              </a:rPr>
            </a:br>
            <a:r>
              <a:rPr lang="en-IN" sz="6000" b="1" i="0" dirty="0">
                <a:solidFill>
                  <a:schemeClr val="tx1"/>
                </a:solidFill>
                <a:effectLst/>
              </a:rPr>
              <a:t>d) Brazil</a:t>
            </a:r>
            <a:endParaRPr lang="en-IN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588679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C29F24-5C53-C7D6-AC50-1A93331F0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763" y="3429000"/>
            <a:ext cx="10353762" cy="970450"/>
          </a:xfrm>
        </p:spPr>
        <p:txBody>
          <a:bodyPr>
            <a:noAutofit/>
          </a:bodyPr>
          <a:lstStyle/>
          <a:p>
            <a:r>
              <a:rPr lang="en-IN" sz="9600" b="1" i="0" dirty="0">
                <a:solidFill>
                  <a:schemeClr val="tx1"/>
                </a:solidFill>
                <a:effectLst/>
              </a:rPr>
              <a:t>b) Uruguay (1930)</a:t>
            </a:r>
            <a:br>
              <a:rPr lang="en-IN" sz="9600" b="1" i="0" dirty="0">
                <a:solidFill>
                  <a:schemeClr val="tx1"/>
                </a:solidFill>
                <a:effectLst/>
              </a:rPr>
            </a:br>
            <a:br>
              <a:rPr lang="en-IN" sz="9600" b="1" dirty="0">
                <a:solidFill>
                  <a:schemeClr val="tx1"/>
                </a:solidFill>
              </a:rPr>
            </a:br>
            <a:endParaRPr lang="en-IN" sz="9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389056"/>
      </p:ext>
    </p:extLst>
  </p:cSld>
  <p:clrMapOvr>
    <a:masterClrMapping/>
  </p:clrMapOvr>
  <p:transition spd="slow">
    <p:split orient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212</TotalTime>
  <Words>518</Words>
  <Application>Microsoft Office PowerPoint</Application>
  <PresentationFormat>Widescreen</PresentationFormat>
  <Paragraphs>67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__Roboto_Flex_7e91eb</vt:lpstr>
      <vt:lpstr>Algerian</vt:lpstr>
      <vt:lpstr>Calisto MT</vt:lpstr>
      <vt:lpstr>Castellar</vt:lpstr>
      <vt:lpstr>Wingdings 2</vt:lpstr>
      <vt:lpstr>Slate</vt:lpstr>
      <vt:lpstr>DHL QUIZ 31ST DECEMBER 2023</vt:lpstr>
      <vt:lpstr>Q.1. When is National Sports Day celebrated in India ?</vt:lpstr>
      <vt:lpstr>C) 29th August</vt:lpstr>
      <vt:lpstr>Q.2. Who is the current President of the Indian Olympic Association (IOA) as of 2023?</vt:lpstr>
      <vt:lpstr>C) P. T. Usha</vt:lpstr>
      <vt:lpstr>Q.3.  Who is the current Minister of Youth Affairs and Sports in India as of 2023?</vt:lpstr>
      <vt:lpstr>C) Anurag Thakur</vt:lpstr>
      <vt:lpstr>Q.4.  Which Country won the first FIFA World Cup?</vt:lpstr>
      <vt:lpstr>b) Uruguay (1930)  </vt:lpstr>
      <vt:lpstr>Q.5.  Which Sport is Performed by the Legend “Muhammad Ali”?</vt:lpstr>
      <vt:lpstr>c) Boxing</vt:lpstr>
      <vt:lpstr>Q.6. Which player made Cricket World Cup history by notching up their 50th ODI century?  </vt:lpstr>
      <vt:lpstr>c) Virat Kohli</vt:lpstr>
      <vt:lpstr>Q.7. Diet is the name of</vt:lpstr>
      <vt:lpstr>c) Japan’s Parliament</vt:lpstr>
      <vt:lpstr>Q.8. Indian Air Force Academy is located in:</vt:lpstr>
      <vt:lpstr>a) Hyderabad</vt:lpstr>
      <vt:lpstr>Q.9. The largest freshwater lake in India is ? </vt:lpstr>
      <vt:lpstr>c) Wular Lake </vt:lpstr>
      <vt:lpstr>Q.10. Who introduced English education in India ?</vt:lpstr>
      <vt:lpstr>d) William Bentinck</vt:lpstr>
      <vt:lpstr>Q.11. Which country won the World Test Championship 2023?</vt:lpstr>
      <vt:lpstr>AUSTRALIA</vt:lpstr>
      <vt:lpstr>Q.12. Who among the following is known as 'Payyoli Express'?</vt:lpstr>
      <vt:lpstr>P.T.USHA</vt:lpstr>
      <vt:lpstr>Q.13. World's fastest sprinter Usain Bolt belongs to which country?</vt:lpstr>
      <vt:lpstr>JAMAICA</vt:lpstr>
      <vt:lpstr>Q.14.  In the context of the Internet, what is the full form of a URL?</vt:lpstr>
      <vt:lpstr>UNIFORM RESOURCE LOCATOR</vt:lpstr>
      <vt:lpstr>Q.15.  Parakram Diwas is celebrated on the birth anniversary of which famous historical figure ?</vt:lpstr>
      <vt:lpstr>Netaji Subhash Chandra Bose</vt:lpstr>
      <vt:lpstr>Q16. Who is the author of the book  'Fearless Governance’ ?</vt:lpstr>
      <vt:lpstr>KIRAN BEDI</vt:lpstr>
      <vt:lpstr>Q.17. What do you call a time span of one thousand years? </vt:lpstr>
      <vt:lpstr>MILLENIUM</vt:lpstr>
      <vt:lpstr>Q.18. Where is the Great Barrier Reef located? </vt:lpstr>
      <vt:lpstr>AUSTRALIA</vt:lpstr>
      <vt:lpstr>Q.19.  Name the scientist who first used a glass prism to obtain the spectrum of sunlight -</vt:lpstr>
      <vt:lpstr>SIR ISAAC NEWTON</vt:lpstr>
      <vt:lpstr>Q.20.  Nobel Prizes are distributed annually at which place</vt:lpstr>
      <vt:lpstr>STOCKHOLM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Saquib Ali</dc:creator>
  <cp:lastModifiedBy>Acer</cp:lastModifiedBy>
  <cp:revision>3</cp:revision>
  <dcterms:created xsi:type="dcterms:W3CDTF">2023-12-22T12:58:36Z</dcterms:created>
  <dcterms:modified xsi:type="dcterms:W3CDTF">2023-12-27T15:42:18Z</dcterms:modified>
</cp:coreProperties>
</file>